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36342_1-p-fon-dlya-semeinoi-prezentatsii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71600" y="404664"/>
            <a:ext cx="6777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МБДОУ «Детский сад общеразвивающего вида №37»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г.Курск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1844824"/>
            <a:ext cx="61206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Консультация для родителей</a:t>
            </a:r>
          </a:p>
          <a:p>
            <a:pPr algn="ctr"/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Игры с мячом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дома и на прогулке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5949280"/>
            <a:ext cx="2793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Инструктор по ФК: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Куклина Нина Алексеевна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0_1 (1)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0827385_25-phonoteka_org-p-fon-dlya-detskogo-proekta-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04665"/>
            <a:ext cx="70567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r>
              <a:rPr lang="ru-RU" sz="2000" dirty="0" smtClean="0">
                <a:solidFill>
                  <a:srgbClr val="002060"/>
                </a:solidFill>
              </a:rPr>
              <a:t>Важнейшим условием воспитания здорового ребенка является двигательная активность, которая оказывает благоприятное воздействие на формирующийся организм. Значимая роль в формировании двигательной активности принадлежит взрослым. Многое зависит от создания рационального двигательного режима в семье, включающего организованную и самостоятельную двигательную деятельность. К организованной деятельности относятся ежедневная утренняя гимнастика, подвижные игры и физические упражнения на воздухе и в помещении, а также совместные с родителями прогулки на детской площадке, в парке, лесу.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4077072"/>
            <a:ext cx="73448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Родителям следует позаботиться о создании физкультурно-игровой среды. Правильный подбор и рациональное использование физкультурного оборудования способствуют развитию двигательной сферы ребенка, позволяют более полно удовлетворить его потребность в движении, формируют базовые умения и навыки, расширяют возможности использования разных видов упражнений.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0827385_25-phonoteka_org-p-fon-dlya-detskogo-proekta-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476672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Упражнения </a:t>
            </a:r>
            <a:r>
              <a:rPr lang="ru-RU" sz="2000" dirty="0" smtClean="0">
                <a:solidFill>
                  <a:srgbClr val="002060"/>
                </a:solidFill>
              </a:rPr>
              <a:t>с </a:t>
            </a:r>
            <a:r>
              <a:rPr lang="ru-RU" sz="2000" dirty="0" smtClean="0">
                <a:solidFill>
                  <a:srgbClr val="002060"/>
                </a:solidFill>
              </a:rPr>
              <a:t>мячом способствуют </a:t>
            </a:r>
            <a:r>
              <a:rPr lang="ru-RU" sz="2000" dirty="0" smtClean="0">
                <a:solidFill>
                  <a:srgbClr val="002060"/>
                </a:solidFill>
              </a:rPr>
              <a:t>развитию быстроты двигательных </a:t>
            </a:r>
            <a:r>
              <a:rPr lang="ru-RU" sz="2000" dirty="0" smtClean="0">
                <a:solidFill>
                  <a:srgbClr val="002060"/>
                </a:solidFill>
              </a:rPr>
              <a:t>реакций, развивают координацию, </a:t>
            </a:r>
            <a:r>
              <a:rPr lang="ru-RU" sz="2000" dirty="0" smtClean="0">
                <a:solidFill>
                  <a:srgbClr val="002060"/>
                </a:solidFill>
              </a:rPr>
              <a:t>ловкость.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5085184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Вовлекайте своих детей в игры и упражнения, направленные на развитие ловкости, скорости и выносливости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Сегодня познакомимся с игровыми упражнениями с мячом, которые можно выполнять с ребенком дома и на прогулке.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deti_mac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340768"/>
            <a:ext cx="4328091" cy="36734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0827385_25-phonoteka_org-p-fon-dlya-detskogo-proekta-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1340768"/>
            <a:ext cx="5886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Прыгни и </a:t>
            </a:r>
            <a:r>
              <a:rPr lang="ru-RU" sz="2400" b="1" i="1" dirty="0" smtClean="0">
                <a:solidFill>
                  <a:srgbClr val="002060"/>
                </a:solidFill>
              </a:rPr>
              <a:t>повернись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Ребенок </a:t>
            </a:r>
            <a:r>
              <a:rPr lang="ru-RU" sz="2400" dirty="0" smtClean="0">
                <a:solidFill>
                  <a:srgbClr val="002060"/>
                </a:solidFill>
              </a:rPr>
              <a:t>выполняет прыжки на месте (на одной ноге, на двух ногах), по сигналу делает резкий поворот прыжком вокруг себя.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1563209_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3645024"/>
            <a:ext cx="3942032" cy="2706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0827385_25-phonoteka_org-p-fon-dlya-detskogo-proekta-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5656" y="692696"/>
            <a:ext cx="5688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Ударь </a:t>
            </a:r>
            <a:r>
              <a:rPr lang="ru-RU" sz="2400" b="1" i="1" dirty="0" smtClean="0">
                <a:solidFill>
                  <a:srgbClr val="002060"/>
                </a:solidFill>
              </a:rPr>
              <a:t>и </a:t>
            </a:r>
            <a:r>
              <a:rPr lang="ru-RU" sz="2400" b="1" i="1" dirty="0" smtClean="0">
                <a:solidFill>
                  <a:srgbClr val="002060"/>
                </a:solidFill>
              </a:rPr>
              <a:t>догони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Ребенок ударяет по мячу ногой, бегом догоняет его, берет в руки и бегом возвращается на место.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852936"/>
            <a:ext cx="4379265" cy="3392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0827385_25-phonoteka_org-p-fon-dlya-detskogo-proekta-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43808" y="1484784"/>
            <a:ext cx="40141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Быстро переложи </a:t>
            </a:r>
            <a:r>
              <a:rPr lang="ru-RU" sz="2400" b="1" i="1" dirty="0" smtClean="0">
                <a:solidFill>
                  <a:srgbClr val="002060"/>
                </a:solidFill>
              </a:rPr>
              <a:t>мяч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Ребенок </a:t>
            </a:r>
            <a:r>
              <a:rPr lang="ru-RU" sz="2400" dirty="0" smtClean="0">
                <a:solidFill>
                  <a:srgbClr val="002060"/>
                </a:solidFill>
              </a:rPr>
              <a:t>стоит прямо, слегка расставив ноги, руки внизу, в одной мяч. По сигналу быстро перекладывает мяч из одной руки в другую впереди и сзади себя.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ello_html_mb4e0fb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284984"/>
            <a:ext cx="2364155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0827385_25-phonoteka_org-p-fon-dlya-detskogo-proekta-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pic>
        <p:nvPicPr>
          <p:cNvPr id="1026" name="Picture 2" descr="C:\Users\Nina\Desktop\ИГРЫ ДОМА\image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80350"/>
            <a:ext cx="2952328" cy="3235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286000" y="1340768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Проведи </a:t>
            </a:r>
            <a:r>
              <a:rPr lang="ru-RU" sz="2400" b="1" dirty="0" smtClean="0">
                <a:solidFill>
                  <a:srgbClr val="002060"/>
                </a:solidFill>
              </a:rPr>
              <a:t>мяч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По </a:t>
            </a:r>
            <a:r>
              <a:rPr lang="ru-RU" sz="2400" dirty="0" smtClean="0">
                <a:solidFill>
                  <a:srgbClr val="002060"/>
                </a:solidFill>
              </a:rPr>
              <a:t>сигналу ребенок ведет мяч ногами, продвигаясь вперед к финишной линии. Достигнув ее, быстро разворачивается и ведет мяч обратно.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0827385_25-phonoteka_org-p-fon-dlya-detskogo-proekta-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1340768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Волчок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Ребенок</a:t>
            </a:r>
            <a:r>
              <a:rPr lang="ru-RU" sz="2400" dirty="0" smtClean="0">
                <a:solidFill>
                  <a:srgbClr val="002060"/>
                </a:solidFill>
              </a:rPr>
              <a:t>, сидя в обруче, </a:t>
            </a:r>
            <a:r>
              <a:rPr lang="ru-RU" sz="2400" dirty="0" smtClean="0">
                <a:solidFill>
                  <a:srgbClr val="002060"/>
                </a:solidFill>
              </a:rPr>
              <a:t>прокатывает мяч руками вокруг себя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algoritmpofizkulture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933056"/>
            <a:ext cx="6667500" cy="2724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0827385_25-phonoteka_org-p-fon-dlya-detskogo-proekta-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pic>
        <p:nvPicPr>
          <p:cNvPr id="3" name="Рисунок 2" descr="image009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3429000"/>
            <a:ext cx="5040289" cy="299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259632" y="1052736"/>
            <a:ext cx="6120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Пройди – не задень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 </a:t>
            </a:r>
            <a:r>
              <a:rPr lang="ru-RU" sz="2400" dirty="0" smtClean="0">
                <a:solidFill>
                  <a:srgbClr val="002060"/>
                </a:solidFill>
              </a:rPr>
              <a:t>одну линию </a:t>
            </a:r>
            <a:r>
              <a:rPr lang="ru-RU" sz="2400" dirty="0" smtClean="0">
                <a:solidFill>
                  <a:srgbClr val="002060"/>
                </a:solidFill>
              </a:rPr>
              <a:t>раскладывают мячи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(5 – 6 штук), расстояние между ними 40 см. </a:t>
            </a:r>
            <a:r>
              <a:rPr lang="ru-RU" sz="2400" dirty="0" smtClean="0">
                <a:solidFill>
                  <a:srgbClr val="002060"/>
                </a:solidFill>
              </a:rPr>
              <a:t>Пройти на носочках между </a:t>
            </a:r>
            <a:r>
              <a:rPr lang="ru-RU" sz="2400" dirty="0" smtClean="0">
                <a:solidFill>
                  <a:srgbClr val="002060"/>
                </a:solidFill>
              </a:rPr>
              <a:t>предметами змейкой, не </a:t>
            </a:r>
            <a:r>
              <a:rPr lang="ru-RU" sz="2400" dirty="0" smtClean="0">
                <a:solidFill>
                  <a:srgbClr val="002060"/>
                </a:solidFill>
              </a:rPr>
              <a:t>задевая </a:t>
            </a:r>
            <a:r>
              <a:rPr lang="ru-RU" sz="2400" dirty="0" smtClean="0">
                <a:solidFill>
                  <a:srgbClr val="002060"/>
                </a:solidFill>
              </a:rPr>
              <a:t>их.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349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Nina</dc:creator>
  <cp:lastModifiedBy>Пользователь Windows</cp:lastModifiedBy>
  <cp:revision>10</cp:revision>
  <dcterms:created xsi:type="dcterms:W3CDTF">2021-10-28T13:56:25Z</dcterms:created>
  <dcterms:modified xsi:type="dcterms:W3CDTF">2021-10-28T15:32:39Z</dcterms:modified>
</cp:coreProperties>
</file>