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5">
                <a:lumMod val="40000"/>
                <a:lumOff val="60000"/>
                <a:alpha val="67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264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Подготовка дошкольника</a:t>
            </a:r>
          </a:p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к сдаче нормативов </a:t>
            </a:r>
          </a:p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ГТО</a:t>
            </a:r>
          </a:p>
          <a:p>
            <a:pPr lvl="0"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 консультация для родителей)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Beden-Eğitimi-Dersinin-Adı-Değişti-678x381-728x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5796136" cy="32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Смешанное передвижение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1000м (мин., с.)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977311"/>
            <a:ext cx="82089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cs typeface="Arial" pitchFamily="34" charset="0"/>
              </a:rPr>
              <a:t>Смешанное передвижение состоит из бега, переходящего в ходьбу в любой последовательности. Смешанное передвижение на дистанции 1 км проводится на стадионе или любой ровной местности.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cs typeface="Arial" pitchFamily="34" charset="0"/>
              </a:rPr>
              <a:t>Тестируемым I ступени рекомендуется начинать испытание с бега и по мере усталости переходить на ходьбу, для старших возрастных групп целесообразно начинать испытание с ходьбы, причем ее темп каждый выбирает по самочувствию, затем можно увеличить частоту шагов и перейти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cs typeface="Arial" pitchFamily="34" charset="0"/>
              </a:rPr>
              <a:t>на ускоренную ходьбу, а при хорошем самочувствии на бег.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cs typeface="Arial" pitchFamily="34" charset="0"/>
              </a:rPr>
              <a:t>Максимальное количество участников в забеге не более 20 человек.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подготовке к  преодолению  дистанции  в 1000км. смешанным передвижением: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должен быть отдохнувшим перед забегом; 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 кушать пищу с высокой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калорийностью перед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бегом;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должно быть достаточное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воды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испытывать обезвоживание;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подготовить мышцы и все тело в целом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тренировке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провести  разминку. Правильный настрой помогает в преодолении трудностей;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бега сделать несколько глубоких вдохов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насытить организм кислородом;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бега необходимо следить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дыханием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(дыхание должно быть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ровным вдох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носом, выдыхать ртом) и правильно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двигаться;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желательно по знакомой местности –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значительно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 преодоление дистанции,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впервые столкнулся с трассой.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лёжа на полу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61926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выполнения сгибания и разгибания рук в упоре лежа: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исходное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положение: упор лежа на полу, руки на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ширине плеч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кисти вперед, локти разведены не более чем на 45 градусов, плечи, туловище и ноги составляют прямую линию. Стопы упираются в пол без опоры;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сгибая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руки, необходимо коснуться грудью пола или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«контактной платформы» высотой 5см, затем, разгибая руки, вернуться в исходное положение.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5c6eaf688b141757fe1eaf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4755"/>
            <a:ext cx="3679056" cy="294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Ребенку будет сложно делать сгибание и разгибание рук в упоре лежа, поэтому для начала  стоит попрактиковаться на следующих подводящих упражнениях:</a:t>
            </a:r>
          </a:p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Отжимания от стены. Упритесь руками в стену и, согнув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руки 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локтях, дотянитесь до нее грудной клеткой. После этого распрямите руки и вернитесь в начальную позицию. Несколько подходов в день, состоящих из 10 упражнений, помогут укрепить мышцы и приступить к следующему этапу подготовки.</a:t>
            </a:r>
          </a:p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Отжимания на коленях. При данном упражнении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задействованы те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же мышцы, однако нагрузка значительно ниже, нежели в классическом варианте отжиманий. В упоре лежа перенесите вес на колени, а руки — разместите на ширине плеч. При этом тело должно оставаться прямым, а мышцы пресса — в статическом напряжении.</a:t>
            </a:r>
          </a:p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Отжимания от опоры. Техника аналогична той, что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описана 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предыдущем пункте, однако упор осуществляется носками стоп, а колени находятся в выпрямленном положении.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Обратные отжимания. Присядьте на корточки спиной к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скамейке (детскому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стулу) и обопритесь на нее (него) руками. Сгибая локти на неглубоком вдохе опустите тело вниз так, чтобы локоть согнулся на 90 градусов. На выдохе вернитесь в исходную позицию.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0de2/000712c1-d1fc0fc1/img1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6763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40466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вперёд из положения стоя на гимнастической скамье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уровня скамьи)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f44/0013359b-436660e6/img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8"/>
          <a:stretch/>
        </p:blipFill>
        <p:spPr bwMode="auto">
          <a:xfrm>
            <a:off x="899592" y="173043"/>
            <a:ext cx="7704856" cy="648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Прыжок в длину  с места толчком двумя ногами (см.)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05342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выполнения прыжка в длину с места: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перед прыжком – ноги полусогнуты,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наклонено вперед, руки отведены назад в стороны.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Отталкиваются обеими ногами с одновременным взмахом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вперед – вверх.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полете ноги сгибаются в коленях и выносятся вперед.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приземления ребенок приседает и выносит руки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вперед, в стороны, обеспечивая таким образом мягкое и устойчивое приземление.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108doy.ru/d/497951/d/img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4" t="47964" r="6902" b="4504"/>
          <a:stretch/>
        </p:blipFill>
        <p:spPr bwMode="auto">
          <a:xfrm>
            <a:off x="1979712" y="4437112"/>
            <a:ext cx="557816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и подводящие упражнения к прыжку в длину с места: 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левой, правой ноге, двух ногах на месте и с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продвижением вперед;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доставание высоко подвешенных предметов (мячей,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флажков) в прыжке толчком обеими ногами с места;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ноги вместе, ноги врозь («лягушка»);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подпрыгивания в приседе;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выпрыгивания из низкого приседа;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препятствия;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напрыгивания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спрыгивания со скамейки (подставки для умывания);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наклонной плоскости (в гору);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по ступенькам на двух и одной ноге;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скакалку на левой, правой, двух ногах;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приседания на двух, на одной ноге;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полуприседе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приседе;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выпадами.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04665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теннисного мяча в цель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кол-во попаданий из 5 попыток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5.infourok.ru/uploads/ex/0cba/0000bc81-f9a82b56/img5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79731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овладения правильной техникой метания важно  развивать у детей гибкость, скоростно-силовые физические качества  и  подвижность в плечевом и локтевом суставах и грудном отделе позвоночника. 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60847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В этом помогут следующие упражнения: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И.п. — сед на пятках, в руках набивной мяч. Бросок мяча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из-за головы двумя руками вперед-вверх, максимально отводя руки назад. Повторить задание 8—10 раз.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2. И.п. — сед на пятках, руки на поясе. На счет 1 — поворот туловища вправо; 2 — И.п.; 3—4 — то же в другую сторону. Повторить задание 8—10 раз.</a:t>
            </a: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3. И.п. — сед ноги врозь. На счет 1 — наклон вправо с поворотом туловища и касанием носка ноги разноименной рукой; 2 — И.п.; 3—4 — то же в другую сторону. Повторить задание 6—8 раз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168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программа физической подготовки, направленная на развитие спорта и оздоровления граждан страны. 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Охватывала население в возрасте от 10 до 60лет.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Необходимо было сдать определенные нормативы по физической подготовке(бег, прыжки, метание мяча, плавание, стрельба, велокросс, туристический поход и др.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Владимир Владимирович Путин предложил: воссоздать систему ГТО в новом формате с современными нормативами, которые будут соответствовать уровню физического развития ребёнка.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2014года включены нормативы  для 11групп от 6лет до 70 лет.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 разделены по степени сложности на 3 типа (золотой, серебряный, бронзовый значок).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http://school4alex.ucoz.ru/js/1_5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744416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5184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резиновой лентой.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489589" cy="2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64502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 для развития техники метания мяча: на дальность и точность в неподвижную горизонтальную и вертикальную цель. «Школа мяча», «Охотники и утки», «Точный  пас»,  «Метко в цель», «Стой (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штандер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6528"/>
            <a:ext cx="9144000" cy="568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Удачи в сдаче нормативов ГТО!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39143"/>
            <a:ext cx="4572000" cy="49182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подготовки к сдаче нормативов ГТО:</a:t>
            </a:r>
          </a:p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Шаг1.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медицинского  допуска </a:t>
            </a:r>
          </a:p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Регистрация  своего ребенка на сайте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https://user.gto.ru/user/register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3.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заявки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согласия на обработку персональных данных</a:t>
            </a:r>
          </a:p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4.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фотографию ребенка размер 3х4</a:t>
            </a:r>
          </a:p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5.</a:t>
            </a: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Готовимся к сдачи нормативов ГТО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к недельному двигательному режиму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гимнастика.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учебные занятия в образовательных организациях.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двигательной активности в процессе образовательной деятельности воспитателя с детьми (динамические паузы, физкультминутки и т. д.).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секции и кружки по легкой атлетике, плаванию, лыжам, гимнастике, подвижным играм, в группах общей физической подготовки, участие в соревнованиях.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Самостоятельные занятия физической культурой, в том числе подвижными играми и другими видами двигательной активности (совместно с родителями).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3448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 испытаний (тестов) ГТО для детей 6-8 лет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30 м. (сек.)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Смешанное передвижение на 1000 м. (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мин.,с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Сгибание  и разгибание рук в упоре лёжа на полу.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 вперёд из положения стоя на гимнастической (от уровня скамьи). 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Прыжок в длину  с места толчком двумя ногами(см.)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Метание мяча в цель (кол-во попаданий из 5 попыток).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Плавание (25 м.) или  (смешанное передвижение  на лыжах по пересеченной местности на 1км.)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ce57692f3c1478cb63f526b4ca682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457575" cy="252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27809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5cdac8116758a (1)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1292"/>
            <a:ext cx="4536503" cy="6327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cdac8116758a (1)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15217"/>
            <a:ext cx="4680520" cy="652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0e/0002ca2d-9bac97e1/img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475656" y="1916832"/>
            <a:ext cx="6552728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8326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30м.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— это простое физическое упражнение, которое развивает выносливость, силу, скорость и поднимает  общий тонус организма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71287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«Тренируемся вместе с ребенком»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Упражнения для занятий бегом с детьми: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1вариант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Бег: - обычный бег; - бег с высоким поднимание бедра; - бег с захлестыванием голени, бег с выносом прямых ног вперед.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вариант: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Бег: - обычный бег; - бег в разных направлениях с ловлей 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увертыванием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- бег с ускорением и замедлением темпа. Бег: - медленный бег в течении 2-3 минут. 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вариант: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Бег: - обычный бег; - бег со сменой ведущего; - бег с подскоками .  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2a5aef47a60ddd6f8236c96d7159f19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84984"/>
            <a:ext cx="4874493" cy="32450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881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Пользователь Windows</cp:lastModifiedBy>
  <cp:revision>31</cp:revision>
  <dcterms:created xsi:type="dcterms:W3CDTF">2021-02-10T09:16:15Z</dcterms:created>
  <dcterms:modified xsi:type="dcterms:W3CDTF">2021-02-13T16:45:03Z</dcterms:modified>
</cp:coreProperties>
</file>