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4" descr="letniy-fon-shablon-prezenacii-let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0318"/>
            <a:ext cx="9144000" cy="687831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3608" y="476672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 smtClean="0">
                <a:cs typeface="Aharoni" pitchFamily="2" charset="-79"/>
              </a:rPr>
              <a:t>МБДОУ «Детский сад общеразвивающего вида с приоритетным осуществлением деятельности </a:t>
            </a:r>
            <a:r>
              <a:rPr lang="ru-RU" b="1" dirty="0" smtClean="0">
                <a:cs typeface="Aharoni" pitchFamily="2" charset="-79"/>
              </a:rPr>
              <a:t>по познавательно-речевому</a:t>
            </a:r>
            <a:endParaRPr lang="ru-RU" b="1" dirty="0" smtClean="0">
              <a:cs typeface="Aharoni" pitchFamily="2" charset="-79"/>
            </a:endParaRPr>
          </a:p>
          <a:p>
            <a:pPr algn="ctr">
              <a:buNone/>
            </a:pPr>
            <a:r>
              <a:rPr lang="ru-RU" b="1" dirty="0" smtClean="0">
                <a:cs typeface="Aharoni" pitchFamily="2" charset="-79"/>
              </a:rPr>
              <a:t>развитию детей №37» г.Курска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2276872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 smtClean="0">
                <a:cs typeface="Aharoni" pitchFamily="2" charset="-79"/>
              </a:rPr>
              <a:t>Профилактика плоскостопия у детей младшего дошкольного </a:t>
            </a:r>
            <a:r>
              <a:rPr lang="ru-RU" b="1" smtClean="0">
                <a:cs typeface="Aharoni" pitchFamily="2" charset="-79"/>
              </a:rPr>
              <a:t>возраста </a:t>
            </a:r>
            <a:r>
              <a:rPr lang="ru-RU" b="1" smtClean="0">
                <a:cs typeface="Aharoni" pitchFamily="2" charset="-79"/>
              </a:rPr>
              <a:t>в </a:t>
            </a:r>
            <a:r>
              <a:rPr lang="ru-RU" b="1" dirty="0" smtClean="0">
                <a:cs typeface="Aharoni" pitchFamily="2" charset="-79"/>
              </a:rPr>
              <a:t>семье</a:t>
            </a:r>
            <a:endParaRPr lang="ru-RU" dirty="0" smtClean="0">
              <a:cs typeface="Aharoni" pitchFamily="2" charset="-79"/>
            </a:endParaRPr>
          </a:p>
        </p:txBody>
      </p:sp>
      <p:pic>
        <p:nvPicPr>
          <p:cNvPr id="5" name="Рисунок 4" descr="вв.jpg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3203848" y="3284984"/>
            <a:ext cx="2747673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2286000" y="5589240"/>
            <a:ext cx="58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ru-RU" b="1" dirty="0" smtClean="0">
                <a:cs typeface="Aharoni" pitchFamily="2" charset="-79"/>
              </a:rPr>
              <a:t>Инструктор по ФК:</a:t>
            </a:r>
            <a:endParaRPr lang="ru-RU" dirty="0" smtClean="0">
              <a:cs typeface="Aharoni" pitchFamily="2" charset="-79"/>
            </a:endParaRPr>
          </a:p>
          <a:p>
            <a:pPr algn="r">
              <a:buNone/>
            </a:pPr>
            <a:r>
              <a:rPr lang="ru-RU" b="1" dirty="0" smtClean="0">
                <a:cs typeface="Aharoni" pitchFamily="2" charset="-79"/>
              </a:rPr>
              <a:t>Куклина Нина Алексеевна</a:t>
            </a:r>
            <a:endParaRPr lang="ru-RU" b="1" dirty="0" smtClean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4" descr="letniy-fon-shablon-prezenacii-let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0318"/>
            <a:ext cx="9144000" cy="687831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59632" y="836712"/>
            <a:ext cx="56886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ea typeface="Calibri" pitchFamily="34" charset="0"/>
                <a:cs typeface="Aharoni" pitchFamily="2" charset="-79"/>
              </a:rPr>
              <a:t>Для профилактики плоскостопия применяют:</a:t>
            </a:r>
            <a:endParaRPr lang="ru-RU" dirty="0" smtClean="0">
              <a:cs typeface="Aharoni" pitchFamily="2" charset="-79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Aharoni" pitchFamily="2" charset="-79"/>
              </a:rPr>
              <a:t>Ходьба на носках , ходьба на пятках. ходьба на наружном крае стопы, ходьба на </a:t>
            </a:r>
            <a:r>
              <a:rPr lang="ru-RU" dirty="0" smtClean="0">
                <a:ea typeface="Calibri" pitchFamily="34" charset="0"/>
                <a:cs typeface="Aharoni" pitchFamily="2" charset="-79"/>
              </a:rPr>
              <a:t>носках, пятках, </a:t>
            </a:r>
            <a:r>
              <a:rPr lang="ru-RU" dirty="0" smtClean="0">
                <a:ea typeface="Calibri" pitchFamily="34" charset="0"/>
                <a:cs typeface="Aharoni" pitchFamily="2" charset="-79"/>
              </a:rPr>
              <a:t>ходьба по гимнастической палке, шведской стенке приставным шагом, ходьба с высоким подниманием бедра, с повышенным сгибанием стопы, ходьба по ребристой дорожке, ходьба по следовой дорожке.</a:t>
            </a:r>
          </a:p>
        </p:txBody>
      </p:sp>
      <p:pic>
        <p:nvPicPr>
          <p:cNvPr id="4098" name="Picture 2" descr="https://fsd.multiurok.ru/html/2020/10/06/s_5f7c49138feb9/1533767_1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852936"/>
            <a:ext cx="4824536" cy="36586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4" descr="letniy-fon-shablon-prezenacii-let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0318"/>
            <a:ext cx="9144000" cy="6878318"/>
          </a:xfrm>
          <a:prstGeom prst="rect">
            <a:avLst/>
          </a:prstGeom>
        </p:spPr>
      </p:pic>
      <p:pic>
        <p:nvPicPr>
          <p:cNvPr id="3076" name="Picture 4" descr="https://vseglisty.ru/wp-content/uploads/7/6/a/76a94ee65ad4c375fa30e376e3c6f8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224644"/>
            <a:ext cx="8496944" cy="63727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4" descr="letniy-fon-shablon-prezenacii-let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0318"/>
            <a:ext cx="9144000" cy="687831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692696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Комплекс упражнений для </a:t>
            </a:r>
            <a:r>
              <a:rPr lang="ru-RU" b="1" dirty="0" smtClean="0"/>
              <a:t>профилактики  </a:t>
            </a:r>
          </a:p>
          <a:p>
            <a:pPr algn="ctr"/>
            <a:r>
              <a:rPr lang="ru-RU" b="1" dirty="0" smtClean="0"/>
              <a:t>плоскостопия  в домашних </a:t>
            </a:r>
            <a:r>
              <a:rPr lang="ru-RU" b="1" dirty="0" smtClean="0"/>
              <a:t>условиях.</a:t>
            </a:r>
          </a:p>
          <a:p>
            <a:r>
              <a:rPr lang="ru-RU" dirty="0" smtClean="0"/>
              <a:t>Положение стоя</a:t>
            </a:r>
          </a:p>
          <a:p>
            <a:r>
              <a:rPr lang="ru-RU" dirty="0" smtClean="0"/>
              <a:t>- ходьба на носочках, на пяточках, на внутренней и внешней</a:t>
            </a:r>
          </a:p>
          <a:p>
            <a:r>
              <a:rPr lang="ru-RU" dirty="0" smtClean="0"/>
              <a:t>стороне ступни.</a:t>
            </a:r>
          </a:p>
          <a:p>
            <a:r>
              <a:rPr lang="ru-RU" dirty="0" smtClean="0"/>
              <a:t>Маленьким детям упражнение можно подать в виде игры:</a:t>
            </a:r>
          </a:p>
          <a:p>
            <a:r>
              <a:rPr lang="ru-RU" dirty="0" smtClean="0"/>
              <a:t>походить как мишки, как пингвины, как балерины;</a:t>
            </a:r>
          </a:p>
          <a:p>
            <a:pPr>
              <a:buFontTx/>
              <a:buChar char="-"/>
            </a:pPr>
            <a:r>
              <a:rPr lang="ru-RU" dirty="0" smtClean="0"/>
              <a:t>ходьба </a:t>
            </a:r>
            <a:r>
              <a:rPr lang="ru-RU" dirty="0" smtClean="0"/>
              <a:t>по любой неровной поверхности: коврику </a:t>
            </a:r>
            <a:r>
              <a:rPr lang="ru-RU" dirty="0" smtClean="0"/>
              <a:t>против плоскостопия,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по крупной гальке, ребристой доске, </a:t>
            </a:r>
            <a:r>
              <a:rPr lang="ru-RU" dirty="0" smtClean="0"/>
              <a:t>приставным шагом </a:t>
            </a:r>
            <a:r>
              <a:rPr lang="ru-RU" dirty="0" smtClean="0"/>
              <a:t>по гимнастической палке или шведской стенке </a:t>
            </a:r>
            <a:r>
              <a:rPr lang="ru-RU" dirty="0" smtClean="0"/>
              <a:t>очень полезна </a:t>
            </a:r>
            <a:r>
              <a:rPr lang="ru-RU" dirty="0" smtClean="0"/>
              <a:t>для борьбы с плоскостопием. Если ничего этого нет, </a:t>
            </a:r>
            <a:r>
              <a:rPr lang="ru-RU" dirty="0" smtClean="0"/>
              <a:t>то орехи</a:t>
            </a:r>
            <a:r>
              <a:rPr lang="ru-RU" dirty="0" smtClean="0"/>
              <a:t>, фасоль или теннисные шарики, насыпанные в тазик, </a:t>
            </a:r>
            <a:r>
              <a:rPr lang="ru-RU" dirty="0" smtClean="0"/>
              <a:t>могут стать </a:t>
            </a:r>
            <a:r>
              <a:rPr lang="ru-RU" dirty="0" smtClean="0"/>
              <a:t>отличным тренажером для коррекции плоскостопия у детей.</a:t>
            </a:r>
            <a:endParaRPr lang="ru-RU" dirty="0"/>
          </a:p>
        </p:txBody>
      </p:sp>
      <p:pic>
        <p:nvPicPr>
          <p:cNvPr id="2050" name="Picture 2" descr="https://myslide.ru/documents_7/55fd5b6a48effa35c012ba09e9b4d838/img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149080"/>
            <a:ext cx="4392488" cy="24652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4" descr="letniy-fon-shablon-prezenacii-let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0318"/>
            <a:ext cx="9144000" cy="687831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9592" y="548680"/>
            <a:ext cx="66247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Поддерживайте ребенка во время выполнения упражнения, </a:t>
            </a:r>
            <a:r>
              <a:rPr lang="ru-RU" dirty="0" smtClean="0"/>
              <a:t>чтобы он </a:t>
            </a:r>
            <a:r>
              <a:rPr lang="ru-RU" dirty="0" smtClean="0"/>
              <a:t>не </a:t>
            </a:r>
            <a:r>
              <a:rPr lang="ru-RU" dirty="0" smtClean="0"/>
              <a:t>упал.</a:t>
            </a:r>
            <a:endParaRPr lang="ru-RU" dirty="0" smtClean="0"/>
          </a:p>
          <a:p>
            <a:r>
              <a:rPr lang="ru-RU" dirty="0" smtClean="0"/>
              <a:t>- упражнение «качели» — перекаты с носка на пятку;</a:t>
            </a:r>
          </a:p>
          <a:p>
            <a:r>
              <a:rPr lang="ru-RU" dirty="0" smtClean="0"/>
              <a:t>шагаем, высоко поднимая ноги, как цапля;</a:t>
            </a:r>
          </a:p>
          <a:p>
            <a:pPr>
              <a:buFontTx/>
              <a:buChar char="-"/>
            </a:pPr>
            <a:r>
              <a:rPr lang="ru-RU" dirty="0" smtClean="0"/>
              <a:t>упражнение </a:t>
            </a:r>
            <a:r>
              <a:rPr lang="ru-RU" dirty="0" smtClean="0"/>
              <a:t>«тропинка» — идем по «дорожке в лесу</a:t>
            </a:r>
            <a:r>
              <a:rPr lang="ru-RU" dirty="0" smtClean="0"/>
              <a:t>»: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переступаем </a:t>
            </a:r>
            <a:r>
              <a:rPr lang="ru-RU" dirty="0" smtClean="0"/>
              <a:t>через «камни» (высоко поднимая ноги</a:t>
            </a:r>
            <a:r>
              <a:rPr lang="ru-RU" dirty="0" smtClean="0"/>
              <a:t>),</a:t>
            </a:r>
          </a:p>
          <a:p>
            <a:pPr>
              <a:buFontTx/>
              <a:buChar char="-"/>
            </a:pP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smtClean="0"/>
              <a:t>«проходим под низкими ветками» (в </a:t>
            </a:r>
            <a:r>
              <a:rPr lang="ru-RU" dirty="0" err="1" smtClean="0"/>
              <a:t>полуприсяде</a:t>
            </a:r>
            <a:r>
              <a:rPr lang="ru-RU" dirty="0" smtClean="0"/>
              <a:t> </a:t>
            </a:r>
            <a:r>
              <a:rPr lang="ru-RU" dirty="0" smtClean="0"/>
              <a:t>на носочках).</a:t>
            </a:r>
            <a:endParaRPr lang="ru-RU" dirty="0"/>
          </a:p>
        </p:txBody>
      </p:sp>
      <p:pic>
        <p:nvPicPr>
          <p:cNvPr id="1026" name="Picture 2" descr="https://dreamsmedic.com/images/spravochniki/gimnastika-do-3-let/hodba-po-verevoch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132856"/>
            <a:ext cx="1368152" cy="2375265"/>
          </a:xfrm>
          <a:prstGeom prst="rect">
            <a:avLst/>
          </a:prstGeom>
          <a:noFill/>
        </p:spPr>
      </p:pic>
      <p:pic>
        <p:nvPicPr>
          <p:cNvPr id="5" name="Рисунок 4" descr="oc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2204864"/>
            <a:ext cx="2522314" cy="2232248"/>
          </a:xfrm>
          <a:prstGeom prst="rect">
            <a:avLst/>
          </a:prstGeom>
        </p:spPr>
      </p:pic>
      <p:pic>
        <p:nvPicPr>
          <p:cNvPr id="1028" name="Picture 4" descr="https://gametogether.ru/images/hodim_begaem_igraem/hodim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1" y="2060848"/>
            <a:ext cx="1212379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4" descr="letniy-fon-shablon-prezenacii-let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0318"/>
            <a:ext cx="9144000" cy="687831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1600" y="908720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этом упражнении можно проявить фантазию, чтобы</a:t>
            </a:r>
          </a:p>
          <a:p>
            <a:r>
              <a:rPr lang="ru-RU" dirty="0" smtClean="0"/>
              <a:t>увлечь ребенка. Можно «ехать на лыжах», «скользить на </a:t>
            </a:r>
            <a:r>
              <a:rPr lang="ru-RU" dirty="0" smtClean="0"/>
              <a:t>коньках»,</a:t>
            </a:r>
            <a:endParaRPr lang="ru-RU" dirty="0" smtClean="0"/>
          </a:p>
          <a:p>
            <a:r>
              <a:rPr lang="ru-RU" dirty="0" smtClean="0"/>
              <a:t>«идти по лужам» и многое другое. Главное, чтобы у детей работали</a:t>
            </a:r>
          </a:p>
          <a:p>
            <a:r>
              <a:rPr lang="ru-RU" dirty="0" smtClean="0"/>
              <a:t>мышцы голеностопа;</a:t>
            </a:r>
          </a:p>
          <a:p>
            <a:r>
              <a:rPr lang="ru-RU" dirty="0" smtClean="0"/>
              <a:t>- шагаем на месте, носочки «приклеились» к полу;</a:t>
            </a:r>
          </a:p>
          <a:p>
            <a:r>
              <a:rPr lang="ru-RU" dirty="0" smtClean="0"/>
              <a:t>- ходьба по наклонной лестнице или доске. Это очень полезное</a:t>
            </a:r>
          </a:p>
          <a:p>
            <a:r>
              <a:rPr lang="ru-RU" dirty="0" smtClean="0"/>
              <a:t>упражнение для работы с плоскостопием.</a:t>
            </a:r>
          </a:p>
          <a:p>
            <a:r>
              <a:rPr lang="ru-RU" dirty="0" smtClean="0"/>
              <a:t>- вращение стопы внутрь, наружу;</a:t>
            </a:r>
          </a:p>
          <a:p>
            <a:r>
              <a:rPr lang="ru-RU" dirty="0" smtClean="0"/>
              <a:t>- перемещение мелких предметов с помощью пальцев ног. Это</a:t>
            </a:r>
          </a:p>
          <a:p>
            <a:r>
              <a:rPr lang="ru-RU" dirty="0" smtClean="0"/>
              <a:t>упражнение пользуется огромной популярностью у детей. Можно</a:t>
            </a:r>
          </a:p>
          <a:p>
            <a:r>
              <a:rPr lang="ru-RU" dirty="0" smtClean="0"/>
              <a:t>перемещать их через палочку, выкладывать фигурки, складывать в</a:t>
            </a:r>
          </a:p>
          <a:p>
            <a:r>
              <a:rPr lang="ru-RU" dirty="0" smtClean="0"/>
              <a:t>ящик.</a:t>
            </a:r>
            <a:endParaRPr lang="ru-RU" dirty="0" smtClean="0"/>
          </a:p>
        </p:txBody>
      </p:sp>
      <p:pic>
        <p:nvPicPr>
          <p:cNvPr id="18434" name="Picture 2" descr="https://folkextreme.ru/wp-content/uploads/2019/11/uprazhneniya-3-6-640x4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4365104"/>
            <a:ext cx="2952328" cy="2121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6" name="Picture 4" descr="https://orto-baby.ru/assets/images/articles/425-kak-skorrektirovat-valgus-u-rebenka-chast-vtoraya/kak-skorrektirovat-valgus-u-rebenka-chast-vtoraya-xbog6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409728"/>
            <a:ext cx="2448272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40" name="Picture 8" descr="http://v.900igr.net:10/datai/doshkolnoe-obrazovanie/Fizkulturnyj-ugolok-v-detskom-sadu/0014-016-Meshochki-s-krupoj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43641" y="4797152"/>
            <a:ext cx="3100360" cy="2060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4" descr="letniy-fon-shablon-prezenacii-let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0318"/>
            <a:ext cx="9144000" cy="687831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03648" y="980728"/>
            <a:ext cx="54543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катаем мяч в разных направлениях и по кругу левой ногой, </a:t>
            </a:r>
            <a:r>
              <a:rPr lang="ru-RU" dirty="0" smtClean="0"/>
              <a:t>потом правой</a:t>
            </a:r>
            <a:r>
              <a:rPr lang="ru-RU" dirty="0" smtClean="0"/>
              <a:t>, поднимаем его как можно выше двумя ногами;</a:t>
            </a:r>
          </a:p>
          <a:p>
            <a:r>
              <a:rPr lang="ru-RU" dirty="0" smtClean="0"/>
              <a:t>- катание гимнастической палки.</a:t>
            </a:r>
          </a:p>
          <a:p>
            <a:r>
              <a:rPr lang="ru-RU" dirty="0" smtClean="0"/>
              <a:t>- упражнение «аплодисменты» ногами;</a:t>
            </a:r>
          </a:p>
          <a:p>
            <a:r>
              <a:rPr lang="ru-RU" dirty="0" smtClean="0"/>
              <a:t>- упражнение «велосипед»;</a:t>
            </a:r>
          </a:p>
          <a:p>
            <a:r>
              <a:rPr lang="ru-RU" dirty="0" smtClean="0"/>
              <a:t>- потянуть на себя носок, пятку.</a:t>
            </a:r>
            <a:endParaRPr lang="ru-RU" dirty="0"/>
          </a:p>
        </p:txBody>
      </p:sp>
      <p:pic>
        <p:nvPicPr>
          <p:cNvPr id="19458" name="Picture 2" descr="https://autogear.ru/misc/i/gallery/99771/268718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564904"/>
            <a:ext cx="3355732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0" name="Picture 4" descr="https://ds05.infourok.ru/uploads/ex/080c/0009f31b-153283ae/img11.jpg"/>
          <p:cNvPicPr>
            <a:picLocks noChangeAspect="1" noChangeArrowheads="1"/>
          </p:cNvPicPr>
          <p:nvPr/>
        </p:nvPicPr>
        <p:blipFill>
          <a:blip r:embed="rId4" cstate="print"/>
          <a:srcRect l="50311" t="35995" r="5513" b="13285"/>
          <a:stretch>
            <a:fillRect/>
          </a:stretch>
        </p:blipFill>
        <p:spPr bwMode="auto">
          <a:xfrm>
            <a:off x="1238725" y="3212976"/>
            <a:ext cx="3846621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4" descr="letniy-fon-shablon-prezenacii-let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0318"/>
            <a:ext cx="9144000" cy="687831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19672" y="1124744"/>
            <a:ext cx="65527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Уделяйте внимание гимнастике не менее 10-15 минут в день.  А главное, занимайтесь под веселую музыку и в хорошем настроении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Будьте 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здоровы!!!</a:t>
            </a:r>
            <a:endParaRPr lang="ru-RU" sz="2400" dirty="0" smtClean="0">
              <a:cs typeface="Arial" pitchFamily="34" charset="0"/>
            </a:endParaRPr>
          </a:p>
        </p:txBody>
      </p:sp>
      <p:pic>
        <p:nvPicPr>
          <p:cNvPr id="8" name="Рисунок 7" descr="064f4983de7c5a2580dd34b3c523cb9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2420888"/>
            <a:ext cx="3168351" cy="29264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442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Nina</dc:creator>
  <cp:lastModifiedBy>Пользователь Windows</cp:lastModifiedBy>
  <cp:revision>5</cp:revision>
  <dcterms:created xsi:type="dcterms:W3CDTF">2021-11-02T07:51:51Z</dcterms:created>
  <dcterms:modified xsi:type="dcterms:W3CDTF">2021-11-02T08:37:21Z</dcterms:modified>
</cp:coreProperties>
</file>