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letniy-fon-shablon-prezenacii-leto2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-20318"/>
            <a:ext cx="9144000" cy="6878318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68760"/>
            <a:ext cx="4038600" cy="5112568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1400" b="1" dirty="0" smtClean="0">
                <a:cs typeface="Aharoni" pitchFamily="2" charset="-79"/>
              </a:rPr>
              <a:t>МБДОУ </a:t>
            </a:r>
            <a:r>
              <a:rPr lang="ru-RU" sz="1400" b="1" dirty="0" smtClean="0">
                <a:cs typeface="Aharoni" pitchFamily="2" charset="-79"/>
              </a:rPr>
              <a:t>«Детский сад общеразвивающего вида с приоритетным осуществлением деятельности </a:t>
            </a:r>
            <a:r>
              <a:rPr lang="ru-RU" sz="1400" b="1" dirty="0" smtClean="0">
                <a:cs typeface="Aharoni" pitchFamily="2" charset="-79"/>
              </a:rPr>
              <a:t>по познавательно-речевому</a:t>
            </a:r>
            <a:endParaRPr lang="ru-RU" sz="1400" b="1" dirty="0" smtClean="0">
              <a:cs typeface="Aharoni" pitchFamily="2" charset="-79"/>
            </a:endParaRPr>
          </a:p>
          <a:p>
            <a:pPr algn="ctr">
              <a:buNone/>
            </a:pPr>
            <a:r>
              <a:rPr lang="ru-RU" sz="1400" b="1" dirty="0" smtClean="0">
                <a:cs typeface="Aharoni" pitchFamily="2" charset="-79"/>
              </a:rPr>
              <a:t>развитию детей №37» г.Курска</a:t>
            </a:r>
          </a:p>
          <a:p>
            <a:pPr algn="ctr">
              <a:buNone/>
            </a:pPr>
            <a:endParaRPr lang="ru-RU" sz="1600" b="1" dirty="0" smtClean="0">
              <a:cs typeface="Aharoni" pitchFamily="2" charset="-79"/>
            </a:endParaRPr>
          </a:p>
          <a:p>
            <a:pPr algn="ctr">
              <a:buNone/>
            </a:pPr>
            <a:r>
              <a:rPr lang="ru-RU" sz="1600" b="1" dirty="0" smtClean="0">
                <a:cs typeface="Aharoni" pitchFamily="2" charset="-79"/>
              </a:rPr>
              <a:t>Профилактика </a:t>
            </a:r>
            <a:r>
              <a:rPr lang="ru-RU" sz="1600" b="1" dirty="0" smtClean="0">
                <a:cs typeface="Aharoni" pitchFamily="2" charset="-79"/>
              </a:rPr>
              <a:t>плоскостопия у детей младшего дошкольного возраста в доу и в семье</a:t>
            </a:r>
            <a:endParaRPr lang="ru-RU" sz="1600" dirty="0" smtClean="0">
              <a:cs typeface="Aharoni" pitchFamily="2" charset="-79"/>
            </a:endParaRP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 algn="r">
              <a:buNone/>
            </a:pPr>
            <a:endParaRPr lang="ru-RU" dirty="0" smtClean="0"/>
          </a:p>
          <a:p>
            <a:pPr algn="r">
              <a:buNone/>
            </a:pPr>
            <a:endParaRPr lang="ru-RU" sz="1300" b="1" dirty="0" smtClean="0">
              <a:cs typeface="Aharoni" pitchFamily="2" charset="-79"/>
            </a:endParaRPr>
          </a:p>
          <a:p>
            <a:pPr algn="ctr">
              <a:buNone/>
            </a:pPr>
            <a:endParaRPr lang="ru-RU" sz="1400" b="1" dirty="0" smtClean="0">
              <a:cs typeface="Aharoni" pitchFamily="2" charset="-79"/>
            </a:endParaRPr>
          </a:p>
          <a:p>
            <a:pPr algn="ctr">
              <a:buNone/>
            </a:pPr>
            <a:r>
              <a:rPr lang="ru-RU" sz="1400" b="1" dirty="0" smtClean="0">
                <a:cs typeface="Aharoni" pitchFamily="2" charset="-79"/>
              </a:rPr>
              <a:t>Подготовила</a:t>
            </a:r>
            <a:r>
              <a:rPr lang="ru-RU" sz="1400" b="1" dirty="0" smtClean="0">
                <a:cs typeface="Aharoni" pitchFamily="2" charset="-79"/>
              </a:rPr>
              <a:t>: инструктор по</a:t>
            </a:r>
            <a:endParaRPr lang="ru-RU" sz="1400" dirty="0" smtClean="0">
              <a:cs typeface="Aharoni" pitchFamily="2" charset="-79"/>
            </a:endParaRPr>
          </a:p>
          <a:p>
            <a:pPr algn="ctr">
              <a:buNone/>
            </a:pPr>
            <a:r>
              <a:rPr lang="ru-RU" sz="1400" b="1" dirty="0" smtClean="0">
                <a:cs typeface="Aharoni" pitchFamily="2" charset="-79"/>
              </a:rPr>
              <a:t> физической культуре </a:t>
            </a:r>
            <a:r>
              <a:rPr lang="ru-RU" sz="1400" b="1" dirty="0" smtClean="0">
                <a:cs typeface="Aharoni" pitchFamily="2" charset="-79"/>
              </a:rPr>
              <a:t>Куклина </a:t>
            </a:r>
            <a:r>
              <a:rPr lang="ru-RU" sz="1400" b="1" dirty="0" smtClean="0">
                <a:cs typeface="Aharoni" pitchFamily="2" charset="-79"/>
              </a:rPr>
              <a:t>Н.А. </a:t>
            </a:r>
            <a:endParaRPr lang="ru-RU" sz="1400" b="1" dirty="0" smtClean="0">
              <a:cs typeface="Aharoni" pitchFamily="2" charset="-79"/>
            </a:endParaRPr>
          </a:p>
          <a:p>
            <a:pPr algn="ctr">
              <a:buNone/>
            </a:pPr>
            <a:r>
              <a:rPr lang="ru-RU" sz="1400" b="1" dirty="0" smtClean="0">
                <a:cs typeface="Aharoni" pitchFamily="2" charset="-79"/>
              </a:rPr>
              <a:t>2017г</a:t>
            </a:r>
            <a:endParaRPr lang="ru-RU" sz="1400" dirty="0" smtClean="0">
              <a:cs typeface="Aharoni" pitchFamily="2" charset="-79"/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6" name="Рисунок 5" descr="вв.jpg"/>
          <p:cNvPicPr/>
          <p:nvPr/>
        </p:nvPicPr>
        <p:blipFill>
          <a:blip r:embed="rId3" cstate="email"/>
          <a:stretch>
            <a:fillRect/>
          </a:stretch>
        </p:blipFill>
        <p:spPr>
          <a:xfrm>
            <a:off x="5220072" y="3284984"/>
            <a:ext cx="2747673" cy="19442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827584" y="794522"/>
            <a:ext cx="3384376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И.П. Сидя на стуле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1.Вращение стопами внутрь и наружу  (6-8раз).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2.Стопы упираются в пол. Сделать движения стопой вперед и назад, сгибая и разгибая пальцы «гусеница» (6-8раз).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3. С напряжением тянуть носки на себя- от себя (медленно, колени прямые). (6-8раз)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4. Максимальное разведение и сведение пяток, не отрывая носков от пола. (6-8раз)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5. Как можно выше поднимать поочередно то одну, то другую выпрямленную ногу. Тоже самое обеими ногами вместе.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Уделяйте внимание гимнастике не менее 10</a:t>
            </a:r>
            <a:r>
              <a:rPr kumimoji="0" lang="ru-R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-15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минут в день.  А главное, занимайтесь под веселую музыку и в хорошем настроении.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Будьте здоровы!!!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" name="Содержимое 5" descr="letniy-fon-shablon-prezenacii-leto2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20580" cy="6858000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88024" y="1412776"/>
            <a:ext cx="3672408" cy="4320480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ru-RU" sz="1400" dirty="0" smtClean="0">
                <a:ea typeface="Calibri" pitchFamily="34" charset="0"/>
                <a:cs typeface="Aharoni" pitchFamily="2" charset="-79"/>
              </a:rPr>
              <a:t>2.Ноги выпрямлены. Поочередное или одновременное разгибание и сгибание стоп (6-8раз).</a:t>
            </a:r>
            <a:endParaRPr lang="ru-RU" sz="1400" dirty="0" smtClean="0">
              <a:cs typeface="Aharoni" pitchFamily="2" charset="-79"/>
            </a:endParaRPr>
          </a:p>
          <a:p>
            <a:pPr>
              <a:buNone/>
            </a:pPr>
            <a:r>
              <a:rPr lang="ru-RU" sz="1400" dirty="0" smtClean="0">
                <a:cs typeface="Aharoni" pitchFamily="2" charset="-79"/>
              </a:rPr>
              <a:t>3.Ноги </a:t>
            </a:r>
            <a:r>
              <a:rPr lang="ru-RU" sz="1400" dirty="0" smtClean="0">
                <a:cs typeface="Aharoni" pitchFamily="2" charset="-79"/>
              </a:rPr>
              <a:t>согнуты в тазобедренном и коленном суставах, стопы на полу.</a:t>
            </a:r>
          </a:p>
          <a:p>
            <a:pPr>
              <a:buNone/>
            </a:pPr>
            <a:r>
              <a:rPr lang="ru-RU" sz="1400" dirty="0" smtClean="0">
                <a:cs typeface="Aharoni" pitchFamily="2" charset="-79"/>
              </a:rPr>
              <a:t>4.Снять обувь. Стопы на полу, под стопами палка. Прокатывание стопы на палке вперед и назад (8-12раз).</a:t>
            </a:r>
          </a:p>
          <a:p>
            <a:pPr>
              <a:buNone/>
            </a:pPr>
            <a:r>
              <a:rPr lang="ru-RU" sz="1400" dirty="0" smtClean="0">
                <a:cs typeface="Aharoni" pitchFamily="2" charset="-79"/>
              </a:rPr>
              <a:t>И.П. Лежа на спине, ноги вытянуты.</a:t>
            </a:r>
          </a:p>
          <a:p>
            <a:pPr>
              <a:buNone/>
            </a:pPr>
            <a:r>
              <a:rPr lang="ru-RU" sz="1400" dirty="0" smtClean="0">
                <a:cs typeface="Aharoni" pitchFamily="2" charset="-79"/>
              </a:rPr>
              <a:t>1.Поочередно или одновременно вытягивать стопы (12-24раз).</a:t>
            </a:r>
          </a:p>
          <a:p>
            <a:pPr>
              <a:buNone/>
            </a:pPr>
            <a:r>
              <a:rPr lang="ru-RU" sz="1400" dirty="0" smtClean="0">
                <a:cs typeface="Aharoni" pitchFamily="2" charset="-79"/>
              </a:rPr>
              <a:t>2. Ноги разведены, поворачивать стопы вовнутрь и возвращать в и.п. (8-16раз).</a:t>
            </a:r>
          </a:p>
          <a:p>
            <a:pPr>
              <a:buNone/>
            </a:pPr>
            <a:r>
              <a:rPr lang="ru-RU" sz="1400" dirty="0" smtClean="0">
                <a:cs typeface="Aharoni" pitchFamily="2" charset="-79"/>
              </a:rPr>
              <a:t>3. Круговые движения ногами «велосипед» с акцентом на движения стопами.</a:t>
            </a:r>
          </a:p>
          <a:p>
            <a:pPr>
              <a:buNone/>
            </a:pPr>
            <a:r>
              <a:rPr lang="ru-RU" sz="1400" dirty="0" smtClean="0">
                <a:cs typeface="Aharoni" pitchFamily="2" charset="-79"/>
              </a:rPr>
              <a:t>4.Круговые движения стопами внутрь и наружу медленно с максимальной амплитудой</a:t>
            </a:r>
            <a:r>
              <a:rPr lang="ru-RU" sz="1400" dirty="0" smtClean="0">
                <a:cs typeface="Aharoni" pitchFamily="2" charset="-79"/>
              </a:rPr>
              <a:t>.</a:t>
            </a:r>
          </a:p>
          <a:p>
            <a:pPr>
              <a:buNone/>
            </a:pPr>
            <a:endParaRPr lang="ru-RU" sz="1400" dirty="0" smtClean="0">
              <a:cs typeface="Aharoni" pitchFamily="2" charset="-79"/>
            </a:endParaRPr>
          </a:p>
          <a:p>
            <a:pPr>
              <a:buNone/>
            </a:pPr>
            <a:endParaRPr lang="ru-RU" sz="1400" dirty="0" smtClean="0">
              <a:cs typeface="Aharoni" pitchFamily="2" charset="-79"/>
            </a:endParaRPr>
          </a:p>
          <a:p>
            <a:pPr>
              <a:buNone/>
            </a:pPr>
            <a:endParaRPr lang="ru-RU" sz="1400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83568" y="516147"/>
            <a:ext cx="3600400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haroni" pitchFamily="2" charset="-79"/>
              </a:rPr>
              <a:t>Для профилактики плоскостопия применяют: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haroni" pitchFamily="2" charset="-79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haroni" pitchFamily="2" charset="-79"/>
              </a:rPr>
              <a:t>Ходьба на носках</a:t>
            </a:r>
            <a:r>
              <a:rPr kumimoji="0" lang="ru-R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haroni" pitchFamily="2" charset="-79"/>
              </a:rPr>
              <a:t> , 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haroni" pitchFamily="2" charset="-79"/>
              </a:rPr>
              <a:t>одьба на пятках. ходьба на наружном крае стопы, ходьба на носках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haroni" pitchFamily="2" charset="-79"/>
              </a:rPr>
              <a:t>полуприсяде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haroni" pitchFamily="2" charset="-79"/>
              </a:rPr>
              <a:t>,</a:t>
            </a:r>
            <a:r>
              <a:rPr kumimoji="0" lang="ru-R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haroni" pitchFamily="2" charset="-79"/>
              </a:rPr>
              <a:t> 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haroni" pitchFamily="2" charset="-79"/>
              </a:rPr>
              <a:t>одьба по гимнастической палке, шведской стенке приставным шагом,</a:t>
            </a:r>
            <a:r>
              <a:rPr kumimoji="0" lang="ru-R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haroni" pitchFamily="2" charset="-79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haroni" pitchFamily="2" charset="-79"/>
              </a:rPr>
              <a:t>ходьба с высоким подниманием бедра, с повышенным сгибанием стопы, ходьба по ребристой дорожке, ходьба по следовой дорожке.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haroni" pitchFamily="2" charset="-79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477503" y="2977482"/>
            <a:ext cx="3868514" cy="3654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haroni" pitchFamily="2" charset="-79"/>
              </a:rPr>
              <a:t>Комплекс упражнений для профилактики плоскостопия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haroni" pitchFamily="2" charset="-79"/>
              </a:rPr>
              <a:t>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haroni" pitchFamily="2" charset="-79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haroni" pitchFamily="2" charset="-79"/>
              </a:rPr>
              <a:t>И.П. Ноги вместе, руки на поясе. Подняться на носки и опуститься в и.п. (6-8 раз).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haroni" pitchFamily="2" charset="-79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haroni" pitchFamily="2" charset="-79"/>
              </a:rPr>
              <a:t>Ноги вместе, руки на пояс. Приподнять внутренние стоп , т.е. встать на наружные края стоп и возвратиться в  и.п.(6-8раз)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haroni" pitchFamily="2" charset="-79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haroni" pitchFamily="2" charset="-79"/>
              </a:rPr>
              <a:t>Стоя на носках, руки вдоль туловища. Ходьба на носках (30-60 сек.).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haroni" pitchFamily="2" charset="-79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haroni" pitchFamily="2" charset="-79"/>
              </a:rPr>
              <a:t>Стоя на наружных краях стоп. Приседать и возвращаться в и.п.(6-8раз)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haroni" pitchFamily="2" charset="-79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haroni" pitchFamily="2" charset="-79"/>
              </a:rPr>
              <a:t>И.П. Сидя на полу, упор руками за спиной. 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haroni" pitchFamily="2" charset="-79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Aharoni" pitchFamily="2" charset="-79"/>
              </a:rPr>
              <a:t>1.Ноги вместе, выпрямлены. Согнуть обе ноги так, чтобы стопы упирались в пол, развести бедра, соединяя подошвенные поверхности стоп. Вернуться в и.п. (6-8раз).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haroni" pitchFamily="2" charset="-79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441</Words>
  <Application>Microsoft Office PowerPoint</Application>
  <PresentationFormat>Экран (4:3)</PresentationFormat>
  <Paragraphs>39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Mir</dc:creator>
  <cp:lastModifiedBy>Mir</cp:lastModifiedBy>
  <cp:revision>12</cp:revision>
  <dcterms:created xsi:type="dcterms:W3CDTF">2017-11-10T16:34:33Z</dcterms:created>
  <dcterms:modified xsi:type="dcterms:W3CDTF">2017-11-10T17:10:01Z</dcterms:modified>
</cp:coreProperties>
</file>