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0EE4-5C5F-41A0-8995-7BFA73CC4CDB}" type="datetimeFigureOut">
              <a:rPr lang="ru-RU" smtClean="0"/>
              <a:t>03.12.2016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DF68-107E-4B26-8C7E-01C076C69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0EE4-5C5F-41A0-8995-7BFA73CC4CDB}" type="datetimeFigureOut">
              <a:rPr lang="ru-RU" smtClean="0"/>
              <a:t>03.12.2016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DF68-107E-4B26-8C7E-01C076C69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0EE4-5C5F-41A0-8995-7BFA73CC4CDB}" type="datetimeFigureOut">
              <a:rPr lang="ru-RU" smtClean="0"/>
              <a:t>03.12.2016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DF68-107E-4B26-8C7E-01C076C69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0EE4-5C5F-41A0-8995-7BFA73CC4CDB}" type="datetimeFigureOut">
              <a:rPr lang="ru-RU" smtClean="0"/>
              <a:t>03.12.2016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DF68-107E-4B26-8C7E-01C076C69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0EE4-5C5F-41A0-8995-7BFA73CC4CDB}" type="datetimeFigureOut">
              <a:rPr lang="ru-RU" smtClean="0"/>
              <a:t>03.12.2016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DF68-107E-4B26-8C7E-01C076C69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0EE4-5C5F-41A0-8995-7BFA73CC4CDB}" type="datetimeFigureOut">
              <a:rPr lang="ru-RU" smtClean="0"/>
              <a:t>03.12.2016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DF68-107E-4B26-8C7E-01C076C69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0EE4-5C5F-41A0-8995-7BFA73CC4CDB}" type="datetimeFigureOut">
              <a:rPr lang="ru-RU" smtClean="0"/>
              <a:t>03.12.2016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DF68-107E-4B26-8C7E-01C076C69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0EE4-5C5F-41A0-8995-7BFA73CC4CDB}" type="datetimeFigureOut">
              <a:rPr lang="ru-RU" smtClean="0"/>
              <a:t>03.12.2016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DF68-107E-4B26-8C7E-01C076C69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0EE4-5C5F-41A0-8995-7BFA73CC4CDB}" type="datetimeFigureOut">
              <a:rPr lang="ru-RU" smtClean="0"/>
              <a:t>03.12.2016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DF68-107E-4B26-8C7E-01C076C69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0EE4-5C5F-41A0-8995-7BFA73CC4CDB}" type="datetimeFigureOut">
              <a:rPr lang="ru-RU" smtClean="0"/>
              <a:t>03.12.2016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DF68-107E-4B26-8C7E-01C076C69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0EE4-5C5F-41A0-8995-7BFA73CC4CDB}" type="datetimeFigureOut">
              <a:rPr lang="ru-RU" smtClean="0"/>
              <a:t>03.12.2016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DF68-107E-4B26-8C7E-01C076C69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00EE4-5C5F-41A0-8995-7BFA73CC4CDB}" type="datetimeFigureOut">
              <a:rPr lang="ru-RU" smtClean="0"/>
              <a:t>03.12.2016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DF68-107E-4B26-8C7E-01C076C69C4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ello_html_m2ec497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940152" y="620687"/>
            <a:ext cx="2518048" cy="2808313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Комплексы </a:t>
            </a:r>
            <a:r>
              <a:rPr lang="ru-RU" sz="2000" b="1" dirty="0" err="1" smtClean="0"/>
              <a:t>общеразвивающих</a:t>
            </a:r>
            <a:r>
              <a:rPr lang="ru-RU" sz="2000" b="1" dirty="0" smtClean="0"/>
              <a:t> упражнений </a:t>
            </a:r>
            <a:r>
              <a:rPr lang="ru-RU" sz="2000" b="1" smtClean="0"/>
              <a:t>с нестандартным </a:t>
            </a:r>
            <a:r>
              <a:rPr lang="ru-RU" sz="2000" b="1" dirty="0" smtClean="0"/>
              <a:t>оборудованием для детей 4-5 лет</a:t>
            </a:r>
            <a:endParaRPr lang="ru-RU" sz="2000" b="1" dirty="0"/>
          </a:p>
        </p:txBody>
      </p:sp>
      <p:pic>
        <p:nvPicPr>
          <p:cNvPr id="5" name="Рисунок 4" descr="1197557_sultanchiki-iz-lentoche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3068960"/>
            <a:ext cx="2301925" cy="1728522"/>
          </a:xfrm>
          <a:prstGeom prst="rect">
            <a:avLst/>
          </a:prstGeom>
        </p:spPr>
      </p:pic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436096" y="5085184"/>
            <a:ext cx="3384376" cy="92333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По утрам зарядку делай,</a:t>
            </a:r>
            <a:endParaRPr kumimoji="0" lang="ru-RU" sz="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будешь сильный,</a:t>
            </a:r>
            <a:endParaRPr kumimoji="0" lang="ru-RU" sz="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будешь смелый!</a:t>
            </a:r>
            <a:endParaRPr kumimoji="0" lang="ru-RU" sz="1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755576" y="866810"/>
            <a:ext cx="3168352" cy="73866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КОМПЛЕКС УПРАЖНЕНИЙ УТРЕННЕЙ ГИМНАСТИКИ С ФЛАЖКАМИ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755576" y="1556022"/>
            <a:ext cx="3168352" cy="461664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 Потягивание 5-6 раз.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И. П. - ноги врозь,  руки за спину;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1-2. руки через стороны вверх,  помахать флажками /вдох/.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3-4. И. П. темп медленный.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Приседание 5-6 раз.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И. П. - ноги врозь,  руки в стороны.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1-2.  присесть, постучать флажками о пол. /выдох/;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3-4. И.П.  темп средний.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Наклоны вперед 5-6 раз.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И. П. - сидя, руки к плечам.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наклон вперед /выдох/;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И. П.   Темп средний.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Махи руками  5-6раз.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И. П. – ноги  врозь, руки  с флажками внизу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руки вперед;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руки назад.   Темп средний.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Прыжки 25 сек.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И. П – ноги  вместе, руки внизу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Прыгать на двух ногах с флажками в  руках.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ello_html_m2ec4971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148064" y="725381"/>
            <a:ext cx="3312368" cy="544764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КОМПЛЕКС УТРЕННЕЙ  ГИМНАСТИКИ </a:t>
            </a:r>
          </a:p>
          <a:p>
            <a:pPr algn="ctr"/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КОСИЧКАМИ</a:t>
            </a:r>
          </a:p>
          <a:p>
            <a:r>
              <a:rPr lang="ru-RU" sz="1200" b="1" dirty="0" smtClean="0"/>
              <a:t>1</a:t>
            </a:r>
            <a:r>
              <a:rPr lang="ru-RU" sz="1200" b="1" dirty="0"/>
              <a:t>. ."Натяни" </a:t>
            </a:r>
            <a:endParaRPr lang="ru-RU" sz="1200" dirty="0"/>
          </a:p>
          <a:p>
            <a:r>
              <a:rPr lang="ru-RU" sz="1200" dirty="0"/>
              <a:t>И. п. - ноги врозь,  косичка вниз.</a:t>
            </a:r>
          </a:p>
          <a:p>
            <a:r>
              <a:rPr lang="ru-RU" sz="1200" dirty="0"/>
              <a:t>1-2. косичка вверх, натянуть / вдох/</a:t>
            </a:r>
          </a:p>
          <a:p>
            <a:r>
              <a:rPr lang="ru-RU" sz="1200" dirty="0"/>
              <a:t>3-4 И.П</a:t>
            </a:r>
            <a:r>
              <a:rPr lang="ru-RU" sz="1200" dirty="0" smtClean="0"/>
              <a:t>.</a:t>
            </a:r>
          </a:p>
          <a:p>
            <a:r>
              <a:rPr lang="ru-RU" sz="1200" dirty="0" smtClean="0"/>
              <a:t>   </a:t>
            </a:r>
            <a:r>
              <a:rPr lang="ru-RU" sz="1200" i="1" dirty="0"/>
              <a:t>темп медленный. </a:t>
            </a:r>
            <a:r>
              <a:rPr lang="ru-RU" sz="1200" i="1" dirty="0" smtClean="0"/>
              <a:t>5-6 </a:t>
            </a:r>
            <a:r>
              <a:rPr lang="ru-RU" sz="1200" i="1" dirty="0"/>
              <a:t>раз</a:t>
            </a:r>
            <a:endParaRPr lang="ru-RU" sz="1200" dirty="0"/>
          </a:p>
          <a:p>
            <a:r>
              <a:rPr lang="ru-RU" sz="1200" b="1" dirty="0"/>
              <a:t>2. «Ближе к колену»</a:t>
            </a:r>
            <a:endParaRPr lang="ru-RU" sz="1200" dirty="0"/>
          </a:p>
          <a:p>
            <a:r>
              <a:rPr lang="ru-RU" sz="1200" dirty="0"/>
              <a:t>И. </a:t>
            </a:r>
            <a:r>
              <a:rPr lang="ru-RU" sz="1200" dirty="0" err="1"/>
              <a:t>п</a:t>
            </a:r>
            <a:r>
              <a:rPr lang="ru-RU" sz="1200" dirty="0"/>
              <a:t>,  - лежа на спине,   косичку на грудь.</a:t>
            </a:r>
          </a:p>
          <a:p>
            <a:r>
              <a:rPr lang="ru-RU" sz="1200" dirty="0"/>
              <a:t>1-2. согнуть    ноги,  косичку за колени /выдох/. </a:t>
            </a:r>
          </a:p>
          <a:p>
            <a:r>
              <a:rPr lang="ru-RU" sz="1200" dirty="0"/>
              <a:t>.3-4.  и.п. </a:t>
            </a:r>
          </a:p>
          <a:p>
            <a:r>
              <a:rPr lang="ru-RU" sz="1200" i="1" dirty="0"/>
              <a:t>    </a:t>
            </a:r>
            <a:r>
              <a:rPr lang="ru-RU" sz="1200" i="1" dirty="0" smtClean="0"/>
              <a:t>темп </a:t>
            </a:r>
            <a:r>
              <a:rPr lang="ru-RU" sz="1200" i="1" dirty="0"/>
              <a:t>умеренный. </a:t>
            </a:r>
            <a:r>
              <a:rPr lang="ru-RU" sz="1200" i="1" dirty="0" smtClean="0"/>
              <a:t>5-6 </a:t>
            </a:r>
            <a:r>
              <a:rPr lang="ru-RU" sz="1200" i="1" dirty="0"/>
              <a:t>раз</a:t>
            </a:r>
            <a:endParaRPr lang="ru-RU" sz="1200" dirty="0"/>
          </a:p>
          <a:p>
            <a:r>
              <a:rPr lang="ru-RU" sz="1200" b="1" dirty="0"/>
              <a:t>3.  "Опять вверх"</a:t>
            </a:r>
            <a:endParaRPr lang="ru-RU" sz="1200" dirty="0"/>
          </a:p>
          <a:p>
            <a:r>
              <a:rPr lang="ru-RU" sz="1200" dirty="0"/>
              <a:t>и.п.  - сидя, ноги </a:t>
            </a:r>
            <a:r>
              <a:rPr lang="ru-RU" sz="1200" dirty="0" err="1"/>
              <a:t>скрестно</a:t>
            </a:r>
            <a:r>
              <a:rPr lang="ru-RU" sz="1200" dirty="0"/>
              <a:t>,  косичка за спиной.</a:t>
            </a:r>
          </a:p>
          <a:p>
            <a:r>
              <a:rPr lang="ru-RU" sz="1200" dirty="0"/>
              <a:t>1.  наклон вперед,    косичка вверх /выдох/.</a:t>
            </a:r>
          </a:p>
          <a:p>
            <a:r>
              <a:rPr lang="ru-RU" sz="1200" dirty="0"/>
              <a:t>2. и.п.</a:t>
            </a:r>
          </a:p>
          <a:p>
            <a:r>
              <a:rPr lang="ru-RU" sz="1200" i="1" dirty="0"/>
              <a:t>  </a:t>
            </a:r>
            <a:r>
              <a:rPr lang="ru-RU" sz="1200" i="1" dirty="0" smtClean="0"/>
              <a:t> </a:t>
            </a:r>
            <a:r>
              <a:rPr lang="ru-RU" sz="1200" i="1" dirty="0"/>
              <a:t>темп умеренный. </a:t>
            </a:r>
            <a:r>
              <a:rPr lang="ru-RU" sz="1200" i="1" dirty="0" smtClean="0"/>
              <a:t>5-6 </a:t>
            </a:r>
            <a:r>
              <a:rPr lang="ru-RU" sz="1200" i="1" dirty="0"/>
              <a:t>раз</a:t>
            </a:r>
            <a:endParaRPr lang="ru-RU" sz="1200" dirty="0"/>
          </a:p>
          <a:p>
            <a:r>
              <a:rPr lang="ru-RU" sz="1200" b="1" dirty="0"/>
              <a:t>4.  " Рули"</a:t>
            </a:r>
            <a:endParaRPr lang="ru-RU" sz="1200" dirty="0"/>
          </a:p>
          <a:p>
            <a:r>
              <a:rPr lang="ru-RU" sz="1200" dirty="0"/>
              <a:t>И.п.   ноги врозь, руки внизу.</a:t>
            </a:r>
          </a:p>
          <a:p>
            <a:r>
              <a:rPr lang="ru-RU" sz="1200" dirty="0"/>
              <a:t>1. косичку вверх натянуть /повернуть/.</a:t>
            </a:r>
          </a:p>
          <a:p>
            <a:r>
              <a:rPr lang="ru-RU" sz="1200" dirty="0"/>
              <a:t>2-3 повернуть</a:t>
            </a:r>
          </a:p>
          <a:p>
            <a:r>
              <a:rPr lang="ru-RU" sz="1200" dirty="0"/>
              <a:t>4. И.п.                      </a:t>
            </a:r>
          </a:p>
          <a:p>
            <a:r>
              <a:rPr lang="ru-RU" sz="1200" dirty="0"/>
              <a:t>     </a:t>
            </a:r>
            <a:r>
              <a:rPr lang="ru-RU" sz="1200" dirty="0" smtClean="0"/>
              <a:t>  </a:t>
            </a:r>
            <a:r>
              <a:rPr lang="ru-RU" sz="1200" i="1" dirty="0"/>
              <a:t>темп умеренный. </a:t>
            </a:r>
            <a:r>
              <a:rPr lang="ru-RU" sz="1200" i="1" dirty="0" smtClean="0"/>
              <a:t>5-6 </a:t>
            </a:r>
            <a:r>
              <a:rPr lang="ru-RU" sz="1200" i="1" dirty="0"/>
              <a:t>раз, дыхание произвольное</a:t>
            </a:r>
            <a:endParaRPr lang="ru-RU" sz="1200" dirty="0"/>
          </a:p>
          <a:p>
            <a:r>
              <a:rPr lang="ru-RU" sz="1200" dirty="0"/>
              <a:t> </a:t>
            </a:r>
          </a:p>
          <a:p>
            <a:r>
              <a:rPr lang="ru-RU" sz="1200" b="1" dirty="0"/>
              <a:t>5. «Прыжки на носках».</a:t>
            </a:r>
            <a:endParaRPr lang="ru-RU" sz="1200" dirty="0"/>
          </a:p>
          <a:p>
            <a:r>
              <a:rPr lang="ru-RU" sz="1200" dirty="0"/>
              <a:t>И.п.   ноги врозь, руки внизу.</a:t>
            </a:r>
          </a:p>
          <a:p>
            <a:r>
              <a:rPr lang="ru-RU" sz="1200" i="1" dirty="0"/>
              <a:t>  </a:t>
            </a:r>
            <a:r>
              <a:rPr lang="ru-RU" sz="1200" i="1" dirty="0" smtClean="0"/>
              <a:t> темп </a:t>
            </a:r>
            <a:r>
              <a:rPr lang="ru-RU" sz="1200" i="1" dirty="0"/>
              <a:t>быстрый, 25 сек.</a:t>
            </a:r>
            <a:endParaRPr lang="ru-RU" sz="1200" dirty="0"/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83568" y="943090"/>
            <a:ext cx="3456384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КОМПЛЕКС УТРЕННЕЙ  ГИМНАСТИКИ </a:t>
            </a:r>
          </a:p>
          <a:p>
            <a:pPr algn="ctr"/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СУЛТАНЧИКАМИ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1.«Султанчики вверх»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И.п. ноги слегка расставить, руки внизу, султанчик в руках. 1 – руки вверх, 2 – и.п.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2. «Повороты».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И.п. ноги слегка расставлены, руки с султанчиками на уровне плеч. 1 – поворот вправо, 2- и.п. 3-4 то же.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3. «Наклоны»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И.п.: ноги свободно, руки внизу. 1- слегка наклониться вперед. 2 –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и.п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4. «Достанем колени»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И.п.- лежа на спине, руки вытянуты за головой, султанчики в обеих руках. 1-2 - согнуть ноги в коленях, подтянуть к груди, султанчиками постучать по коленям. 3-4 – вернуться в и.п.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5. «Приседания».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И.п. о.с. 1- присесть, султанчик вперёд, 2 – и.п.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6.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Прыжки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в чередовании с ходьбой.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Все упражнения повторить 5 – 6 раз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533</Words>
  <Application>Microsoft Office PowerPoint</Application>
  <PresentationFormat>Экран (4:3)</PresentationFormat>
  <Paragraphs>71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Комплексы общеразвивающих упражнений с нестандартным оборудованием для детей 4-5 лет</vt:lpstr>
      <vt:lpstr>Слайд 2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Комплексы общеразвивающих упражнений с нестандарным оборудованием для детей 4-5 лет</dc:title>
  <dc:creator>Mir</dc:creator>
  <cp:lastModifiedBy>Mir</cp:lastModifiedBy>
  <cp:revision>5</cp:revision>
  <dcterms:created xsi:type="dcterms:W3CDTF">2016-12-03T12:10:48Z</dcterms:created>
  <dcterms:modified xsi:type="dcterms:W3CDTF">2016-12-03T12:46:19Z</dcterms:modified>
</cp:coreProperties>
</file>