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handoutMasterIdLst>
    <p:handoutMasterId r:id="rId10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930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7" d="100"/>
          <a:sy n="107" d="100"/>
        </p:scale>
        <p:origin x="-666" y="-84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67462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5349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12750" y="4853412"/>
            <a:ext cx="916305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12750" y="3886200"/>
            <a:ext cx="916305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879850" y="76201"/>
            <a:ext cx="31369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915400" y="6473952"/>
            <a:ext cx="822198" cy="246888"/>
          </a:xfrm>
        </p:spPr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3444903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12750" y="1676400"/>
            <a:ext cx="916305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5515" y="2947086"/>
            <a:ext cx="94107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0200" y="1600200"/>
            <a:ext cx="45402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035550" y="1600200"/>
            <a:ext cx="470535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0200" y="5410200"/>
            <a:ext cx="932815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4898" y="666750"/>
            <a:ext cx="4648102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032111" y="666750"/>
            <a:ext cx="464992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4898" y="1316038"/>
            <a:ext cx="4648102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036124" y="1316038"/>
            <a:ext cx="4645914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915400" y="6477000"/>
            <a:ext cx="825500" cy="246888"/>
          </a:xfrm>
        </p:spPr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57212" y="6019801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26898" y="457200"/>
            <a:ext cx="94107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57212" y="5849118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95300" y="5486400"/>
            <a:ext cx="916305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95300" y="609600"/>
            <a:ext cx="3259006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872971" y="609600"/>
            <a:ext cx="5785379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797300" y="616634"/>
            <a:ext cx="54483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12750" y="4993760"/>
            <a:ext cx="635635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12750" y="5533218"/>
            <a:ext cx="635635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29500" y="549277"/>
            <a:ext cx="1981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549277"/>
            <a:ext cx="67691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30200" y="1554163"/>
            <a:ext cx="94107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016750" y="76201"/>
            <a:ext cx="272415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0DDCA8-2B88-4902-9445-3CBE5349557C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384550" y="76201"/>
            <a:ext cx="36322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915400" y="6477001"/>
            <a:ext cx="8255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70B998E-6857-48A9-BD33-A722471664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0200" y="457200"/>
            <a:ext cx="94107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57212" y="1050899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57212" y="1057987"/>
            <a:ext cx="9348788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457056" y="5013176"/>
            <a:ext cx="3816424" cy="158417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9064" y="5229200"/>
            <a:ext cx="3587522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Русские шашки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59959" y="1142985"/>
            <a:ext cx="61912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 мы поговорим о знакомой для нас всех игре в шашки.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Шашки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— игра для двух игроков на многоклеточной доске, подобной шахматной, специальными фишками-шашками. Шашки воспроизводят действия сражающихся по определённым правилам. Это стратегическая игра, цель которой сводится к тому, чтобы уничтожить большее количество шашек соперника и победить.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530" y="1214423"/>
            <a:ext cx="3116258" cy="2860653"/>
          </a:xfrm>
          <a:prstGeom prst="rect">
            <a:avLst/>
          </a:prstGeom>
          <a:effectLst/>
        </p:spPr>
      </p:pic>
      <p:pic>
        <p:nvPicPr>
          <p:cNvPr id="8" name="Рисунок 7" descr="pi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5" y="3881404"/>
            <a:ext cx="4256514" cy="2621440"/>
          </a:xfrm>
          <a:prstGeom prst="roundRect">
            <a:avLst>
              <a:gd name="adj" fmla="val 1655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MP10001114484_P255045_500X500.jpg"/>
          <p:cNvPicPr>
            <a:picLocks noChangeAspect="1"/>
          </p:cNvPicPr>
          <p:nvPr/>
        </p:nvPicPr>
        <p:blipFill>
          <a:blip r:embed="rId4" cstate="print"/>
          <a:srcRect l="5625" t="14000" r="5499" b="11750"/>
          <a:stretch>
            <a:fillRect/>
          </a:stretch>
        </p:blipFill>
        <p:spPr>
          <a:xfrm>
            <a:off x="541703" y="4572009"/>
            <a:ext cx="2631300" cy="20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4376936" y="188640"/>
            <a:ext cx="5328592" cy="9361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такое шашки?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472" y="1124744"/>
            <a:ext cx="58817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Шашки — одна из самых древних игр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Известно, что ими увлекались еще египетские фараоны. Древние египтяне считали, что шашки изобрел бог мудрости Тот, а древние греки приписывали создание этой игры вестнику богов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Гермесу. Существует миф, исходя из которого, мы должны благодарить шашки за то, что в году 365 дней, а не 360. В этом мифе говорится о споре бога Гермеса, который он заключил с богиней Луной. Гермес предложил сыграть Луне с ним в шашки и если она проиграет, то должна отдать ему 5 дней. Луна согласилась. Гермес выиграл в этой игре и к своим 360 дням он смог прибавить ещё 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746s.jpg"/>
          <p:cNvPicPr>
            <a:picLocks noChangeAspect="1"/>
          </p:cNvPicPr>
          <p:nvPr/>
        </p:nvPicPr>
        <p:blipFill>
          <a:blip r:embed="rId2" cstate="print"/>
          <a:srcRect l="4867" t="4403" r="14476" b="3339"/>
          <a:stretch>
            <a:fillRect/>
          </a:stretch>
        </p:blipFill>
        <p:spPr>
          <a:xfrm>
            <a:off x="6033120" y="3645024"/>
            <a:ext cx="3152022" cy="27089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hermes_solelu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93160" y="476672"/>
            <a:ext cx="3214076" cy="21377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0400-Draughts-q75-1600x1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4568" y="4725144"/>
            <a:ext cx="2592288" cy="190984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Овал 6"/>
          <p:cNvSpPr/>
          <p:nvPr/>
        </p:nvSpPr>
        <p:spPr>
          <a:xfrm>
            <a:off x="200472" y="260648"/>
            <a:ext cx="2880320" cy="9087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истории шашек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921" y="1196751"/>
            <a:ext cx="44112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На Руси шашки появились в 10 веке. Шашки были найдены на территории Киевской Руси. Они были сделаны из глины, дерева, камня и янтаря, этот факт говорит о том, что в эту игру любили играть люди всех слоёв населения. </a:t>
            </a:r>
            <a:endParaRPr lang="ru-RU" dirty="0"/>
          </a:p>
        </p:txBody>
      </p:sp>
      <p:pic>
        <p:nvPicPr>
          <p:cNvPr id="6" name="Рисунок 5" descr="толст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9104" y="332656"/>
            <a:ext cx="3792010" cy="27302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8605479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89" y="3904410"/>
            <a:ext cx="3816424" cy="26371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0_54e54_67b01d22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13040" y="3861048"/>
            <a:ext cx="3341410" cy="25446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Овал 7"/>
          <p:cNvSpPr/>
          <p:nvPr/>
        </p:nvSpPr>
        <p:spPr>
          <a:xfrm>
            <a:off x="272480" y="188640"/>
            <a:ext cx="4176464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Ш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ашки на 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руси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5649520" y="857233"/>
            <a:ext cx="4024341" cy="3179765"/>
            <a:chOff x="4643438" y="606425"/>
            <a:chExt cx="3714776" cy="3179765"/>
          </a:xfrm>
        </p:grpSpPr>
        <p:pic>
          <p:nvPicPr>
            <p:cNvPr id="29698" name="Picture 2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40000"/>
            </a:blip>
            <a:srcRect l="14845" t="7613" r="17666" b="15398"/>
            <a:stretch>
              <a:fillRect/>
            </a:stretch>
          </p:blipFill>
          <p:spPr bwMode="auto">
            <a:xfrm rot="285926">
              <a:off x="4643438" y="606425"/>
              <a:ext cx="3714776" cy="31797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Рисунок 3" descr="iCAQOUNSJ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2959960">
              <a:off x="5963418" y="1975201"/>
              <a:ext cx="979500" cy="10461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54748" y="4214819"/>
            <a:ext cx="97512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/>
              <a:t>Я Царь зверей, я и так всё знаю и умею, мне не нужно учиться!</a:t>
            </a:r>
          </a:p>
          <a:p>
            <a:pPr>
              <a:buFontTx/>
              <a:buChar char="-"/>
            </a:pPr>
            <a:r>
              <a:rPr lang="ru-RU" sz="2000" dirty="0"/>
              <a:t> </a:t>
            </a:r>
            <a:r>
              <a:rPr lang="ru-RU" sz="2000" dirty="0" smtClean="0"/>
              <a:t>Хорошо, сказала овечка, тогда начнём игру.</a:t>
            </a:r>
          </a:p>
          <a:p>
            <a:r>
              <a:rPr lang="ru-RU" sz="2000" dirty="0" smtClean="0"/>
              <a:t>Лев,  передвигая шашки по доске, всем говорил, что он непременно выиграет. А овечка внимательно смотрела на доску и обдумывала каждый ход. Наконец, наступил момент, когда у льва на доске не осталось ни одной шашки. </a:t>
            </a:r>
          </a:p>
          <a:p>
            <a:pPr>
              <a:buFontTx/>
              <a:buChar char="-"/>
            </a:pPr>
            <a:r>
              <a:rPr lang="ru-RU" sz="2000" dirty="0" smtClean="0"/>
              <a:t> Как же так, почему я проиграл, я же самый сильный?</a:t>
            </a:r>
          </a:p>
          <a:p>
            <a:r>
              <a:rPr lang="ru-RU" sz="2000" dirty="0" smtClean="0"/>
              <a:t>- В шашках побеждает не сильнейший, а умнейший, - тихо ответила овечка.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2139" y="1071547"/>
            <a:ext cx="55721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Давным-давно жила овечка, которая очень любила играть в шашки. Однажды лев узнал об этом и говорит: </a:t>
            </a:r>
          </a:p>
          <a:p>
            <a:pPr lvl="0"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 Я </a:t>
            </a:r>
            <a:r>
              <a:rPr lang="ru-RU" sz="2000" dirty="0">
                <a:solidFill>
                  <a:prstClr val="black"/>
                </a:solidFill>
              </a:rPr>
              <a:t>самый сильный – я Царь зверей, я обязательно выиграю у неё.</a:t>
            </a:r>
          </a:p>
          <a:p>
            <a:r>
              <a:rPr lang="ru-RU" sz="2000" dirty="0">
                <a:solidFill>
                  <a:prstClr val="black"/>
                </a:solidFill>
              </a:rPr>
              <a:t>И отправился к овечке. </a:t>
            </a:r>
            <a:endParaRPr lang="ru-RU" sz="2000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ru-RU" sz="2000" dirty="0" smtClean="0">
                <a:solidFill>
                  <a:prstClr val="black"/>
                </a:solidFill>
              </a:rPr>
              <a:t> Я</a:t>
            </a:r>
            <a:r>
              <a:rPr lang="ru-RU" sz="2000" dirty="0" smtClean="0"/>
              <a:t> буду рада сыграть с тобой в шашки. </a:t>
            </a:r>
          </a:p>
          <a:p>
            <a:r>
              <a:rPr lang="ru-RU" sz="2000" dirty="0" smtClean="0"/>
              <a:t>Но знаешь ли ты правила, умеешь ли ты играть в эту игру? Надо много тренироваться, чтобы победить.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16496" y="188640"/>
            <a:ext cx="5760640" cy="86409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Притча «Кто сильнее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Лев или Овца»?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6921" y="1000108"/>
            <a:ext cx="905476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Игру начинают белые шашки.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Ходы делают по очереди.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Шашки двигаются только по черным полям по диагонали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</a:pPr>
            <a:r>
              <a:rPr lang="ru-RU" sz="2000" dirty="0" smtClean="0"/>
              <a:t>      вперед на свободное соседнее поле.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Простые шашки назад не ходят.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Если белая и черные простые шашки встретились на соседних полях по диагонали, тот из играющих, чей ход, обязать  побить шашку и снять ее с доски.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Бить шашку соперника можно ходом вперед или назад, если за ней есть свободное поле.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Если под ударом окажется сразу несколько шашек противника, тогда их бьют, перешагивая через каждую шашку на свободное поле.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Если простая шашка достигла последнего ряда, она сразу превращается в «дамку».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 smtClean="0"/>
              <a:t>«Дамка» может ходить вперед и назад  по черным диагоналям на всю длину.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ru-RU" sz="2000" dirty="0"/>
              <a:t> </a:t>
            </a:r>
            <a:r>
              <a:rPr lang="ru-RU" sz="2000" dirty="0" smtClean="0"/>
              <a:t>«Дамка» после взятия шашки может менять направление следующего удара.</a:t>
            </a:r>
          </a:p>
        </p:txBody>
      </p:sp>
      <p:sp>
        <p:nvSpPr>
          <p:cNvPr id="4" name="Овал 3"/>
          <p:cNvSpPr/>
          <p:nvPr/>
        </p:nvSpPr>
        <p:spPr>
          <a:xfrm rot="545336">
            <a:off x="4156394" y="441624"/>
            <a:ext cx="5688632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 в русские шашки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3080792" y="1124744"/>
            <a:ext cx="6624736" cy="5733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s://xn--90ahabb2aucgps5k.xn--p1ai/d/igra-1-1024x7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472" y="404664"/>
            <a:ext cx="3501437" cy="2448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3944888" y="2060848"/>
            <a:ext cx="5256584" cy="39703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Знают взрослые и дети, знает каждый на планете,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Знает даже детвора — шашки — лучшая игра!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 столе доска чудная, черно-белая такая.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Шашки выстроились в ряд, как солдатики стоят.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Надо думать как сходить, чтобы шашки все срубить.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Хочешь в «дамки» выйти смело, ты играть должен умело.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Надо выдержку иметь и стратегией владеть.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Ты иди всегда вперед и тебя победа ждет!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До конца ты должен биться, пусть соперник твой боится.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Шашки нас смекалке учат, нет игры на свете лучше!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436</TotalTime>
  <Words>519</Words>
  <Application>Microsoft Office PowerPoint</Application>
  <PresentationFormat>Лист A4 (210x297 мм)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Трек</vt:lpstr>
      <vt:lpstr>Русские шашки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Русские шашки</dc:title>
  <dc:creator>Наташа</dc:creator>
  <cp:lastModifiedBy>Пользователь Windows</cp:lastModifiedBy>
  <cp:revision>69</cp:revision>
  <dcterms:created xsi:type="dcterms:W3CDTF">2011-10-31T14:26:05Z</dcterms:created>
  <dcterms:modified xsi:type="dcterms:W3CDTF">2022-03-03T11:53:47Z</dcterms:modified>
</cp:coreProperties>
</file>